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7" r:id="rId10"/>
    <p:sldId id="27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455AA8"/>
    <a:srgbClr val="3494CE"/>
    <a:srgbClr val="EE2128"/>
    <a:srgbClr val="F1575E"/>
    <a:srgbClr val="F9BDBD"/>
    <a:srgbClr val="F04247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 </a:t>
            </a: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«Сертификаты»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получением сертификатов</a:t>
            </a:r>
            <a:r>
              <a:rPr lang="ru-RU" sz="3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 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0617" y="124950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Увеличение выручки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8261" y="3710012"/>
            <a:ext cx="9531985" cy="98510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Сохранение среднесписочной численности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8261" y="4849957"/>
            <a:ext cx="9531985" cy="113157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Заработная плата - не ниже МРОТ в Ленинградской области                              в 2024 году -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</a:rPr>
              <a:t>20 125 рублей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48261" y="247489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</a:p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субсидии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90 %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455AA8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среднемесячной заработной платы;    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90%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8 к Порядку «Дополнительные условия на возмещение затрат по сертификатам»)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5475" y="1499235"/>
            <a:ext cx="1122235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затраты, связанные с получением/продлением сертификатов                                                                             или деклараций о соответствии: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обязательным подтверждением соответствия     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2888877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добровольным подтверждением соответствия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9669" y="3830664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международных сертификатов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соответствия,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внедрением системы менеджмента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в соответствии с международными стандартами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496808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затраты на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прохождение процедур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, связанных с подтверждением соответствия </a:t>
            </a:r>
            <a:endParaRPr lang="ru-RU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1344146" y="589535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получением/продлением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сертификата происхождения</a:t>
            </a:r>
            <a:endParaRPr lang="ru-RU" alt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Сертификат соответствия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72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Сертификат соответствия или декларация о соответствии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должны быть действующими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 на дату подачи заявки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Принимаются затраты, произведенные </a:t>
            </a: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не ранее 2023 года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не более 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чем по </a:t>
            </a: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3 сертификатам 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(декларациям) о соответствии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!!! Минимальная сумма затрат для участия в отборе – 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100 тысяч рублей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5710" y="3037629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копия договора с уполномоченной организацией </a:t>
            </a:r>
          </a:p>
        </p:txBody>
      </p:sp>
      <p:sp>
        <p:nvSpPr>
          <p:cNvPr id="17" name="Pentagon 16"/>
          <p:cNvSpPr/>
          <p:nvPr/>
        </p:nvSpPr>
        <p:spPr>
          <a:xfrm>
            <a:off x="1235710" y="3959170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</a:t>
            </a:r>
            <a:r>
              <a:rPr lang="ru-RU" altLang="en-US" sz="2400" b="1" dirty="0">
                <a:sym typeface="+mn-ea"/>
              </a:rPr>
              <a:t>и первичных документов, подтверждающих затраты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48520" y="4877170"/>
            <a:ext cx="9720000" cy="838025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effectLst/>
                <a:ea typeface="Calibri" panose="020F0502020204030204" charset="0"/>
              </a:rPr>
              <a:t>копия действующего сертификата соответствия/декларации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реестр затрат по форме согласно приложению к Порядку</a:t>
            </a:r>
            <a:endParaRPr lang="ru-RU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8629"/>
              </p:ext>
            </p:extLst>
          </p:nvPr>
        </p:nvGraphicFramePr>
        <p:xfrm>
          <a:off x="695400" y="1196752"/>
          <a:ext cx="10300278" cy="5532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3970413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2235382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Статья расходов в соответствии с п. 2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приложения 8 к Порядку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Описание произведенных затрат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Сумма, руб.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продукции или иных объектов, процессов проектирования (включая изыскания), производства, строительства,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монтажа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наладки, эксплуатации, хранения, перевозки, реализации и утилизации, выполнения работ или оказания услуг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 технических регламентов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положениям стандартов, сводов правил или условиям договоров, в форме получения и(или) продления сертификата соответствия и(или) принятия декларации о соответствии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монтажа (указать, какого) требованиям технических регламентов (указать, каких)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01.10.2023, акт № 1 от 25.12.2023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КАЖДОМУ СЕРТИФИКАТУ ОТДЕЛЬНО!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01.12.2023, ПП № 2 от 01.11.2023 и т.д.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1209</Words>
  <Application>Microsoft Office PowerPoint</Application>
  <PresentationFormat>Широкоэкранный</PresentationFormat>
  <Paragraphs>163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  ВОЗМЕЩАЮТСЯ затратЫ   затраты, связанные с получением/продлением сертификатов                                                                             или деклараций о соответствии:</vt:lpstr>
      <vt:lpstr>Сертификат соответствия</vt:lpstr>
      <vt:lpstr>комплект документов</vt:lpstr>
      <vt:lpstr> 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407</cp:revision>
  <dcterms:created xsi:type="dcterms:W3CDTF">2022-07-23T06:53:00Z</dcterms:created>
  <dcterms:modified xsi:type="dcterms:W3CDTF">2024-04-03T06:25:45Z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